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0" r:id="rId3"/>
    <p:sldId id="288" r:id="rId4"/>
    <p:sldId id="289" r:id="rId5"/>
    <p:sldId id="287" r:id="rId6"/>
    <p:sldId id="279" r:id="rId7"/>
    <p:sldId id="280" r:id="rId8"/>
    <p:sldId id="282" r:id="rId9"/>
    <p:sldId id="267" r:id="rId10"/>
    <p:sldId id="281" r:id="rId11"/>
    <p:sldId id="283" r:id="rId12"/>
    <p:sldId id="284" r:id="rId13"/>
    <p:sldId id="286" r:id="rId14"/>
    <p:sldId id="285" r:id="rId15"/>
    <p:sldId id="268" r:id="rId16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6BF7BCDE-046C-49EE-BA74-AEDB359FDCD4}">
          <p14:sldIdLst>
            <p14:sldId id="256"/>
            <p14:sldId id="290"/>
            <p14:sldId id="288"/>
            <p14:sldId id="289"/>
            <p14:sldId id="287"/>
            <p14:sldId id="279"/>
            <p14:sldId id="280"/>
            <p14:sldId id="282"/>
            <p14:sldId id="267"/>
            <p14:sldId id="281"/>
            <p14:sldId id="283"/>
            <p14:sldId id="284"/>
            <p14:sldId id="286"/>
            <p14:sldId id="285"/>
            <p14:sldId id="268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>
        <p:scale>
          <a:sx n="93" d="100"/>
          <a:sy n="93" d="100"/>
        </p:scale>
        <p:origin x="-714" y="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FFE13D57-0B8E-4F63-80F5-657205EC33A3}" type="datetimeFigureOut">
              <a:rPr lang="zh-TW" altLang="en-US" smtClean="0"/>
              <a:t>2013/11/6</a:t>
            </a:fld>
            <a:endParaRPr lang="zh-TW" alt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58836973-6CEA-4ACB-8404-6C2D464CDE9A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1" name="矩形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矩形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矩形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矩形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13D57-0B8E-4F63-80F5-657205EC33A3}" type="datetimeFigureOut">
              <a:rPr lang="zh-TW" altLang="en-US" smtClean="0"/>
              <a:t>2013/11/6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36973-6CEA-4ACB-8404-6C2D464CDE9A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FFE13D57-0B8E-4F63-80F5-657205EC33A3}" type="datetimeFigureOut">
              <a:rPr lang="zh-TW" altLang="en-US" smtClean="0"/>
              <a:t>2013/11/6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58836973-6CEA-4ACB-8404-6C2D464CDE9A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13D57-0B8E-4F63-80F5-657205EC33A3}" type="datetimeFigureOut">
              <a:rPr lang="zh-TW" altLang="en-US" smtClean="0"/>
              <a:t>2013/11/6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36973-6CEA-4ACB-8404-6C2D464CDE9A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13D57-0B8E-4F63-80F5-657205EC33A3}" type="datetimeFigureOut">
              <a:rPr lang="zh-TW" altLang="en-US" smtClean="0"/>
              <a:t>2013/11/6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36973-6CEA-4ACB-8404-6C2D464CDE9A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13D57-0B8E-4F63-80F5-657205EC33A3}" type="datetimeFigureOut">
              <a:rPr lang="zh-TW" altLang="en-US" smtClean="0"/>
              <a:t>2013/11/6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36973-6CEA-4ACB-8404-6C2D464CDE9A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6" name="等腰三角形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13D57-0B8E-4F63-80F5-657205EC33A3}" type="datetimeFigureOut">
              <a:rPr lang="zh-TW" altLang="en-US" smtClean="0"/>
              <a:t>2013/11/6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36973-6CEA-4ACB-8404-6C2D464CDE9A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5" name="直線接點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等腰三角形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13D57-0B8E-4F63-80F5-657205EC33A3}" type="datetimeFigureOut">
              <a:rPr lang="zh-TW" altLang="en-US" smtClean="0"/>
              <a:t>2013/11/6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36973-6CEA-4ACB-8404-6C2D464CDE9A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直線接點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直線接點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等腰三角形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內容版面配置區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13D57-0B8E-4F63-80F5-657205EC33A3}" type="datetimeFigureOut">
              <a:rPr lang="zh-TW" altLang="en-US" smtClean="0"/>
              <a:t>2013/11/6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36973-6CEA-4ACB-8404-6C2D464CDE9A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直線接點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等腰三角形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13D57-0B8E-4F63-80F5-657205EC33A3}" type="datetimeFigureOut">
              <a:rPr lang="zh-TW" altLang="en-US" smtClean="0"/>
              <a:t>2013/11/6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36973-6CEA-4ACB-8404-6C2D464CDE9A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13D57-0B8E-4F63-80F5-657205EC33A3}" type="datetimeFigureOut">
              <a:rPr lang="zh-TW" altLang="en-US" smtClean="0"/>
              <a:t>2013/11/6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36973-6CEA-4ACB-8404-6C2D464CDE9A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直線接點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等腰三角形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直線接點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FE13D57-0B8E-4F63-80F5-657205EC33A3}" type="datetimeFigureOut">
              <a:rPr lang="zh-TW" altLang="en-US" smtClean="0"/>
              <a:t>2013/11/6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8836973-6CEA-4ACB-8404-6C2D464CDE9A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8" name="直線接點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直線接點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等腰三角形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sz="8800" smtClean="0">
                <a:latin typeface="華康POP1體W7(P)" pitchFamily="82" charset="-120"/>
                <a:ea typeface="華康POP1體W7(P)" pitchFamily="82" charset="-120"/>
              </a:rPr>
              <a:t>實習心得分享 </a:t>
            </a:r>
            <a:endParaRPr lang="zh-TW" altLang="en-US" sz="8800">
              <a:latin typeface="華康POP1體W7(P)" pitchFamily="82" charset="-120"/>
              <a:ea typeface="華康POP1體W7(P)" pitchFamily="82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32302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zh-TW" altLang="en-US">
                <a:latin typeface="華康POP1體W7(P)" pitchFamily="82" charset="-120"/>
                <a:ea typeface="華康POP1體W7(P)" pitchFamily="82" charset="-120"/>
              </a:rPr>
              <a:t>實</a:t>
            </a:r>
            <a:r>
              <a:rPr lang="zh-TW" altLang="en-US" smtClean="0">
                <a:latin typeface="華康POP1體W7(P)" pitchFamily="82" charset="-120"/>
                <a:ea typeface="華康POP1體W7(P)" pitchFamily="82" charset="-120"/>
              </a:rPr>
              <a:t>習單位簡介</a:t>
            </a:r>
            <a:r>
              <a:rPr lang="en-US" altLang="zh-TW" smtClean="0">
                <a:latin typeface="華康POP1體W7(P)" pitchFamily="82" charset="-120"/>
                <a:ea typeface="華康POP1體W7(P)" pitchFamily="82" charset="-120"/>
              </a:rPr>
              <a:t>(</a:t>
            </a:r>
            <a:r>
              <a:rPr lang="zh-TW" altLang="en-US" smtClean="0">
                <a:latin typeface="華康POP1體W7(P)" pitchFamily="82" charset="-120"/>
                <a:ea typeface="華康POP1體W7(P)" pitchFamily="82" charset="-120"/>
              </a:rPr>
              <a:t>一</a:t>
            </a:r>
            <a:r>
              <a:rPr lang="en-US" altLang="zh-TW" smtClean="0">
                <a:latin typeface="華康POP1體W7(P)" pitchFamily="82" charset="-120"/>
                <a:ea typeface="華康POP1體W7(P)" pitchFamily="82" charset="-120"/>
              </a:rPr>
              <a:t>)</a:t>
            </a:r>
            <a:endParaRPr lang="zh-TW" altLang="en-US">
              <a:latin typeface="華康POP1體W7(P)" pitchFamily="82" charset="-120"/>
              <a:ea typeface="華康POP1體W7(P)" pitchFamily="82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zh-TW" altLang="en-US">
                <a:latin typeface="華康儷中黑(P)" pitchFamily="34" charset="-120"/>
                <a:ea typeface="華康儷中黑(P)" pitchFamily="34" charset="-120"/>
              </a:rPr>
              <a:t>公</a:t>
            </a:r>
            <a:r>
              <a:rPr lang="zh-TW" altLang="en-US" smtClean="0">
                <a:latin typeface="華康儷中黑(P)" pitchFamily="34" charset="-120"/>
                <a:ea typeface="華康儷中黑(P)" pitchFamily="34" charset="-120"/>
              </a:rPr>
              <a:t>司地</a:t>
            </a:r>
            <a:r>
              <a:rPr lang="zh-TW" altLang="en-US">
                <a:latin typeface="華康儷中黑(P)" pitchFamily="34" charset="-120"/>
                <a:ea typeface="華康儷中黑(P)" pitchFamily="34" charset="-120"/>
              </a:rPr>
              <a:t>點</a:t>
            </a:r>
            <a:endParaRPr lang="en-US" altLang="zh-TW">
              <a:latin typeface="華康儷中黑(P)" pitchFamily="34" charset="-120"/>
              <a:ea typeface="華康儷中黑(P)" pitchFamily="34" charset="-120"/>
            </a:endParaRPr>
          </a:p>
          <a:p>
            <a:r>
              <a:rPr lang="zh-TW" altLang="en-US">
                <a:latin typeface="華康儷中黑(P)" pitchFamily="34" charset="-120"/>
                <a:ea typeface="華康儷中黑(P)" pitchFamily="34" charset="-120"/>
              </a:rPr>
              <a:t>公</a:t>
            </a:r>
            <a:r>
              <a:rPr lang="zh-TW" altLang="en-US" smtClean="0">
                <a:latin typeface="華康儷中黑(P)" pitchFamily="34" charset="-120"/>
                <a:ea typeface="華康儷中黑(P)" pitchFamily="34" charset="-120"/>
              </a:rPr>
              <a:t>司</a:t>
            </a:r>
            <a:r>
              <a:rPr lang="en-US" altLang="zh-TW" smtClean="0">
                <a:latin typeface="華康儷中黑(P)" pitchFamily="34" charset="-120"/>
                <a:ea typeface="華康儷中黑(P)" pitchFamily="34" charset="-120"/>
              </a:rPr>
              <a:t>/</a:t>
            </a:r>
            <a:r>
              <a:rPr lang="zh-TW" altLang="en-US" smtClean="0">
                <a:latin typeface="華康儷中黑(P)" pitchFamily="34" charset="-120"/>
                <a:ea typeface="華康儷中黑(P)" pitchFamily="34" charset="-120"/>
              </a:rPr>
              <a:t>部門環</a:t>
            </a:r>
            <a:r>
              <a:rPr lang="zh-TW" altLang="en-US">
                <a:latin typeface="華康儷中黑(P)" pitchFamily="34" charset="-120"/>
                <a:ea typeface="華康儷中黑(P)" pitchFamily="34" charset="-120"/>
              </a:rPr>
              <a:t>境介紹</a:t>
            </a:r>
            <a:endParaRPr lang="en-US" altLang="zh-TW">
              <a:latin typeface="華康儷中黑(P)" pitchFamily="34" charset="-120"/>
              <a:ea typeface="華康儷中黑(P)" pitchFamily="34" charset="-120"/>
            </a:endParaRPr>
          </a:p>
          <a:p>
            <a:r>
              <a:rPr lang="zh-TW" altLang="en-US" smtClean="0">
                <a:latin typeface="華康儷中黑(P)" pitchFamily="34" charset="-120"/>
                <a:ea typeface="華康儷中黑(P)" pitchFamily="34" charset="-120"/>
              </a:rPr>
              <a:t>公</a:t>
            </a:r>
            <a:r>
              <a:rPr lang="zh-TW" altLang="en-US">
                <a:latin typeface="華康儷中黑(P)" pitchFamily="34" charset="-120"/>
                <a:ea typeface="華康儷中黑(P)" pitchFamily="34" charset="-120"/>
              </a:rPr>
              <a:t>司</a:t>
            </a:r>
            <a:r>
              <a:rPr lang="en-US" altLang="zh-TW">
                <a:latin typeface="華康儷中黑(P)" pitchFamily="34" charset="-120"/>
                <a:ea typeface="華康儷中黑(P)" pitchFamily="34" charset="-120"/>
              </a:rPr>
              <a:t>/</a:t>
            </a:r>
            <a:r>
              <a:rPr lang="zh-TW" altLang="en-US">
                <a:latin typeface="華康儷中黑(P)" pitchFamily="34" charset="-120"/>
                <a:ea typeface="華康儷中黑(P)" pitchFamily="34" charset="-120"/>
              </a:rPr>
              <a:t>部門成員人數簡介</a:t>
            </a:r>
          </a:p>
        </p:txBody>
      </p:sp>
      <p:sp>
        <p:nvSpPr>
          <p:cNvPr id="5" name="爆炸 2 4"/>
          <p:cNvSpPr/>
          <p:nvPr/>
        </p:nvSpPr>
        <p:spPr>
          <a:xfrm>
            <a:off x="4067944" y="2852936"/>
            <a:ext cx="4248472" cy="2952328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mtClean="0"/>
              <a:t>最好放幾張相片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5709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zh-TW" altLang="en-US">
                <a:latin typeface="華康POP1體W7(P)" pitchFamily="82" charset="-120"/>
                <a:ea typeface="華康POP1體W7(P)" pitchFamily="82" charset="-120"/>
              </a:rPr>
              <a:t>實</a:t>
            </a:r>
            <a:r>
              <a:rPr lang="zh-TW" altLang="en-US" smtClean="0">
                <a:latin typeface="華康POP1體W7(P)" pitchFamily="82" charset="-120"/>
                <a:ea typeface="華康POP1體W7(P)" pitchFamily="82" charset="-120"/>
              </a:rPr>
              <a:t>習單位簡介</a:t>
            </a:r>
            <a:r>
              <a:rPr lang="en-US" altLang="zh-TW" smtClean="0">
                <a:latin typeface="華康POP1體W7(P)" pitchFamily="82" charset="-120"/>
                <a:ea typeface="華康POP1體W7(P)" pitchFamily="82" charset="-120"/>
              </a:rPr>
              <a:t>(</a:t>
            </a:r>
            <a:r>
              <a:rPr lang="zh-TW" altLang="en-US" smtClean="0">
                <a:latin typeface="華康POP1體W7(P)" pitchFamily="82" charset="-120"/>
                <a:ea typeface="華康POP1體W7(P)" pitchFamily="82" charset="-120"/>
              </a:rPr>
              <a:t>二</a:t>
            </a:r>
            <a:r>
              <a:rPr lang="en-US" altLang="zh-TW" smtClean="0">
                <a:latin typeface="華康POP1體W7(P)" pitchFamily="82" charset="-120"/>
                <a:ea typeface="華康POP1體W7(P)" pitchFamily="82" charset="-120"/>
              </a:rPr>
              <a:t>)</a:t>
            </a:r>
            <a:endParaRPr lang="zh-TW" altLang="en-US">
              <a:latin typeface="華康POP1體W7(P)" pitchFamily="82" charset="-120"/>
              <a:ea typeface="華康POP1體W7(P)" pitchFamily="82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zh-TW" altLang="en-US" smtClean="0">
                <a:latin typeface="華康儷中黑(P)" pitchFamily="34" charset="-120"/>
                <a:ea typeface="華康儷中黑(P)" pitchFamily="34" charset="-120"/>
              </a:rPr>
              <a:t>實習單位主要業</a:t>
            </a:r>
            <a:r>
              <a:rPr lang="zh-TW" altLang="en-US">
                <a:latin typeface="華康儷中黑(P)" pitchFamily="34" charset="-120"/>
                <a:ea typeface="華康儷中黑(P)" pitchFamily="34" charset="-120"/>
              </a:rPr>
              <a:t>務介</a:t>
            </a:r>
            <a:r>
              <a:rPr lang="zh-TW" altLang="en-US" smtClean="0">
                <a:latin typeface="華康儷中黑(P)" pitchFamily="34" charset="-120"/>
                <a:ea typeface="華康儷中黑(P)" pitchFamily="34" charset="-120"/>
              </a:rPr>
              <a:t>紹</a:t>
            </a:r>
            <a:endParaRPr lang="en-US" altLang="zh-TW" smtClean="0">
              <a:latin typeface="華康儷中黑(P)" pitchFamily="34" charset="-120"/>
              <a:ea typeface="華康儷中黑(P)" pitchFamily="34" charset="-120"/>
            </a:endParaRPr>
          </a:p>
          <a:p>
            <a:r>
              <a:rPr lang="zh-TW" altLang="en-US">
                <a:latin typeface="華康儷中黑(P)" pitchFamily="34" charset="-120"/>
                <a:ea typeface="華康儷中黑(P)" pitchFamily="34" charset="-120"/>
              </a:rPr>
              <a:t>實習單位主</a:t>
            </a:r>
            <a:r>
              <a:rPr lang="zh-TW" altLang="en-US" smtClean="0">
                <a:latin typeface="華康儷中黑(P)" pitchFamily="34" charset="-120"/>
                <a:ea typeface="華康儷中黑(P)" pitchFamily="34" charset="-120"/>
              </a:rPr>
              <a:t>要</a:t>
            </a:r>
            <a:r>
              <a:rPr lang="zh-TW" altLang="en-US">
                <a:latin typeface="華康儷中黑(P)" pitchFamily="34" charset="-120"/>
                <a:ea typeface="華康儷中黑(P)" pitchFamily="34" charset="-120"/>
              </a:rPr>
              <a:t>產品簡</a:t>
            </a:r>
            <a:r>
              <a:rPr lang="zh-TW" altLang="en-US" smtClean="0">
                <a:latin typeface="華康儷中黑(P)" pitchFamily="34" charset="-120"/>
                <a:ea typeface="華康儷中黑(P)" pitchFamily="34" charset="-120"/>
              </a:rPr>
              <a:t>介</a:t>
            </a:r>
            <a:endParaRPr lang="en-US" altLang="zh-TW">
              <a:latin typeface="華康儷中黑(P)" pitchFamily="34" charset="-120"/>
              <a:ea typeface="華康儷中黑(P)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51740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zh-TW" altLang="en-US">
                <a:latin typeface="華康POP1體W7(P)" pitchFamily="82" charset="-120"/>
                <a:ea typeface="華康POP1體W7(P)" pitchFamily="82" charset="-120"/>
              </a:rPr>
              <a:t>實習內容簡</a:t>
            </a:r>
            <a:r>
              <a:rPr lang="zh-TW" altLang="en-US" smtClean="0">
                <a:latin typeface="華康POP1體W7(P)" pitchFamily="82" charset="-120"/>
                <a:ea typeface="華康POP1體W7(P)" pitchFamily="82" charset="-120"/>
              </a:rPr>
              <a:t>介</a:t>
            </a:r>
            <a:endParaRPr lang="zh-TW" altLang="en-US">
              <a:latin typeface="華康POP1體W7(P)" pitchFamily="82" charset="-120"/>
              <a:ea typeface="華康POP1體W7(P)" pitchFamily="82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zh-TW" altLang="en-US">
                <a:latin typeface="華康儷中黑(P)" pitchFamily="34" charset="-120"/>
                <a:ea typeface="華康儷中黑(P)" pitchFamily="34" charset="-120"/>
              </a:rPr>
              <a:t>公司</a:t>
            </a:r>
            <a:r>
              <a:rPr lang="en-US" altLang="zh-TW">
                <a:latin typeface="華康儷中黑(P)" pitchFamily="34" charset="-120"/>
                <a:ea typeface="華康儷中黑(P)" pitchFamily="34" charset="-120"/>
              </a:rPr>
              <a:t>/</a:t>
            </a:r>
            <a:r>
              <a:rPr lang="zh-TW" altLang="en-US">
                <a:latin typeface="華康儷中黑(P)" pitchFamily="34" charset="-120"/>
                <a:ea typeface="華康儷中黑(P)" pitchFamily="34" charset="-120"/>
              </a:rPr>
              <a:t>部門裡有多少實習生</a:t>
            </a:r>
            <a:endParaRPr lang="en-US" altLang="zh-TW">
              <a:latin typeface="華康儷中黑(P)" pitchFamily="34" charset="-120"/>
              <a:ea typeface="華康儷中黑(P)" pitchFamily="34" charset="-120"/>
            </a:endParaRPr>
          </a:p>
          <a:p>
            <a:r>
              <a:rPr lang="zh-TW" altLang="en-US">
                <a:latin typeface="華康儷中黑(P)" pitchFamily="34" charset="-120"/>
                <a:ea typeface="華康儷中黑(P)" pitchFamily="34" charset="-120"/>
              </a:rPr>
              <a:t>實</a:t>
            </a:r>
            <a:r>
              <a:rPr lang="zh-TW" altLang="en-US" smtClean="0">
                <a:latin typeface="華康儷中黑(P)" pitchFamily="34" charset="-120"/>
                <a:ea typeface="華康儷中黑(P)" pitchFamily="34" charset="-120"/>
              </a:rPr>
              <a:t>習工作內</a:t>
            </a:r>
            <a:r>
              <a:rPr lang="zh-TW" altLang="en-US">
                <a:latin typeface="華康儷中黑(P)" pitchFamily="34" charset="-120"/>
                <a:ea typeface="華康儷中黑(P)" pitchFamily="34" charset="-120"/>
              </a:rPr>
              <a:t>容的簡介</a:t>
            </a:r>
            <a:endParaRPr lang="en-US" altLang="zh-TW">
              <a:latin typeface="華康儷中黑(P)" pitchFamily="34" charset="-120"/>
              <a:ea typeface="華康儷中黑(P)" pitchFamily="34" charset="-120"/>
            </a:endParaRPr>
          </a:p>
          <a:p>
            <a:r>
              <a:rPr lang="zh-TW" altLang="en-US">
                <a:latin typeface="華康儷中黑(P)" pitchFamily="34" charset="-120"/>
                <a:ea typeface="華康儷中黑(P)" pitchFamily="34" charset="-120"/>
              </a:rPr>
              <a:t>實習單位</a:t>
            </a:r>
            <a:r>
              <a:rPr lang="zh-TW" altLang="en-US" smtClean="0">
                <a:latin typeface="華康儷中黑(P)" pitchFamily="34" charset="-120"/>
                <a:ea typeface="華康儷中黑(P)" pitchFamily="34" charset="-120"/>
              </a:rPr>
              <a:t>之福</a:t>
            </a:r>
            <a:r>
              <a:rPr lang="zh-TW" altLang="en-US">
                <a:latin typeface="華康儷中黑(P)" pitchFamily="34" charset="-120"/>
                <a:ea typeface="華康儷中黑(P)" pitchFamily="34" charset="-120"/>
              </a:rPr>
              <a:t>利</a:t>
            </a:r>
            <a:endParaRPr lang="en-US" altLang="zh-TW">
              <a:latin typeface="華康儷中黑(P)" pitchFamily="34" charset="-120"/>
              <a:ea typeface="華康儷中黑(P)" pitchFamily="34" charset="-120"/>
            </a:endParaRPr>
          </a:p>
          <a:p>
            <a:r>
              <a:rPr lang="zh-TW" altLang="en-US">
                <a:latin typeface="華康儷中黑(P)" pitchFamily="34" charset="-120"/>
                <a:ea typeface="華康儷中黑(P)" pitchFamily="34" charset="-120"/>
              </a:rPr>
              <a:t>實習單</a:t>
            </a:r>
            <a:r>
              <a:rPr lang="zh-TW" altLang="en-US" smtClean="0">
                <a:latin typeface="華康儷中黑(P)" pitchFamily="34" charset="-120"/>
                <a:ea typeface="華康儷中黑(P)" pitchFamily="34" charset="-120"/>
              </a:rPr>
              <a:t>位所提供之訓練</a:t>
            </a:r>
            <a:endParaRPr lang="en-US" altLang="zh-TW" smtClean="0">
              <a:latin typeface="華康儷中黑(P)" pitchFamily="34" charset="-120"/>
              <a:ea typeface="華康儷中黑(P)" pitchFamily="34" charset="-120"/>
            </a:endParaRPr>
          </a:p>
          <a:p>
            <a:pPr marL="0" indent="0">
              <a:buNone/>
            </a:pPr>
            <a:endParaRPr lang="en-US" altLang="zh-TW">
              <a:latin typeface="華康儷中黑(P)" pitchFamily="34" charset="-120"/>
              <a:ea typeface="華康儷中黑(P)" pitchFamily="34" charset="-120"/>
            </a:endParaRPr>
          </a:p>
          <a:p>
            <a:endParaRPr lang="en-US" altLang="zh-TW" smtClean="0"/>
          </a:p>
          <a:p>
            <a:endParaRPr lang="en-US" altLang="zh-TW" smtClean="0"/>
          </a:p>
        </p:txBody>
      </p:sp>
    </p:spTree>
    <p:extLst>
      <p:ext uri="{BB962C8B-B14F-4D97-AF65-F5344CB8AC3E}">
        <p14:creationId xmlns:p14="http://schemas.microsoft.com/office/powerpoint/2010/main" val="3837676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zh-TW" altLang="en-US" smtClean="0">
                <a:latin typeface="華康POP1體W7(P)" pitchFamily="82" charset="-120"/>
                <a:ea typeface="華康POP1體W7(P)" pitchFamily="82" charset="-120"/>
              </a:rPr>
              <a:t>實習前</a:t>
            </a:r>
            <a:endParaRPr lang="zh-TW" altLang="en-US">
              <a:latin typeface="華康POP1體W7(P)" pitchFamily="82" charset="-120"/>
              <a:ea typeface="華康POP1體W7(P)" pitchFamily="82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zh-TW" altLang="en-US" smtClean="0">
                <a:latin typeface="華康儷中黑(P)" pitchFamily="34" charset="-120"/>
                <a:ea typeface="華康儷中黑(P)" pitchFamily="34" charset="-120"/>
              </a:rPr>
              <a:t>我為什麼想參加實習</a:t>
            </a:r>
            <a:endParaRPr lang="zh-TW" altLang="en-US">
              <a:latin typeface="華康儷中黑(P)" pitchFamily="34" charset="-120"/>
              <a:ea typeface="華康儷中黑(P)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38953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zh-TW" altLang="en-US" smtClean="0">
                <a:latin typeface="華康POP1體W7(P)" pitchFamily="82" charset="-120"/>
                <a:ea typeface="華康POP1體W7(P)" pitchFamily="82" charset="-120"/>
              </a:rPr>
              <a:t>實習前</a:t>
            </a:r>
            <a:endParaRPr lang="zh-TW" altLang="en-US">
              <a:latin typeface="華康POP1體W7(P)" pitchFamily="82" charset="-120"/>
              <a:ea typeface="華康POP1體W7(P)" pitchFamily="82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zh-TW" altLang="en-US" smtClean="0">
                <a:latin typeface="華康儷中黑(P)" pitchFamily="34" charset="-120"/>
                <a:ea typeface="華康儷中黑(P)" pitchFamily="34" charset="-120"/>
              </a:rPr>
              <a:t>為什麼選這個單位實習呢？</a:t>
            </a:r>
            <a:endParaRPr lang="en-US" altLang="zh-TW" smtClean="0">
              <a:latin typeface="華康儷中黑(P)" pitchFamily="34" charset="-120"/>
              <a:ea typeface="華康儷中黑(P)" pitchFamily="34" charset="-120"/>
            </a:endParaRPr>
          </a:p>
          <a:p>
            <a:pPr algn="just"/>
            <a:r>
              <a:rPr lang="zh-TW" altLang="en-US" smtClean="0">
                <a:latin typeface="華康儷中黑(P)" pitchFamily="34" charset="-120"/>
                <a:ea typeface="華康儷中黑(P)" pitchFamily="34" charset="-120"/>
              </a:rPr>
              <a:t>是最想去的實習單位嗎？為什麼？</a:t>
            </a:r>
            <a:endParaRPr lang="zh-TW" altLang="en-US">
              <a:latin typeface="華康儷中黑(P)" pitchFamily="34" charset="-120"/>
              <a:ea typeface="華康儷中黑(P)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631267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zh-TW" altLang="en-US" smtClean="0">
                <a:latin typeface="華康POP1體W7(P)" pitchFamily="82" charset="-120"/>
                <a:ea typeface="華康POP1體W7(P)" pitchFamily="82" charset="-120"/>
              </a:rPr>
              <a:t>實習時</a:t>
            </a:r>
            <a:endParaRPr lang="zh-TW" altLang="en-US">
              <a:latin typeface="華康POP1體W7(P)" pitchFamily="82" charset="-120"/>
              <a:ea typeface="華康POP1體W7(P)" pitchFamily="82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zh-TW" altLang="en-US">
                <a:latin typeface="華康儷中黑(P)" pitchFamily="34" charset="-120"/>
                <a:ea typeface="華康儷中黑(P)" pitchFamily="34" charset="-120"/>
              </a:rPr>
              <a:t>實習的單</a:t>
            </a:r>
            <a:r>
              <a:rPr lang="zh-TW" altLang="en-US" smtClean="0">
                <a:latin typeface="華康儷中黑(P)" pitchFamily="34" charset="-120"/>
                <a:ea typeface="華康儷中黑(P)" pitchFamily="34" charset="-120"/>
              </a:rPr>
              <a:t>位的管理會很嚴格嗎？</a:t>
            </a:r>
            <a:endParaRPr lang="en-US" altLang="zh-TW" smtClean="0">
              <a:latin typeface="華康儷中黑(P)" pitchFamily="34" charset="-120"/>
              <a:ea typeface="華康儷中黑(P)" pitchFamily="34" charset="-120"/>
            </a:endParaRPr>
          </a:p>
          <a:p>
            <a:pPr algn="just"/>
            <a:r>
              <a:rPr lang="zh-TW" altLang="en-US" smtClean="0">
                <a:latin typeface="華康儷中黑(P)" pitchFamily="34" charset="-120"/>
                <a:ea typeface="華康儷中黑(P)" pitchFamily="34" charset="-120"/>
              </a:rPr>
              <a:t>可以請假嗎？如果遲到有關係嗎？</a:t>
            </a:r>
            <a:endParaRPr lang="zh-TW" altLang="en-US">
              <a:latin typeface="華康儷中黑(P)" pitchFamily="34" charset="-120"/>
              <a:ea typeface="華康儷中黑(P)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19692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zh-TW" altLang="en-US" smtClean="0">
                <a:latin typeface="華康POP1體W7(P)" pitchFamily="82" charset="-120"/>
                <a:ea typeface="華康POP1體W7(P)" pitchFamily="82" charset="-120"/>
              </a:rPr>
              <a:t>實習中</a:t>
            </a:r>
            <a:r>
              <a:rPr lang="en-US" altLang="zh-TW" smtClean="0">
                <a:latin typeface="華康POP1體W7(P)" pitchFamily="82" charset="-120"/>
                <a:ea typeface="華康POP1體W7(P)" pitchFamily="82" charset="-120"/>
              </a:rPr>
              <a:t>…</a:t>
            </a:r>
            <a:endParaRPr lang="zh-TW" altLang="en-US">
              <a:latin typeface="華康POP1體W7(P)" pitchFamily="82" charset="-120"/>
              <a:ea typeface="華康POP1體W7(P)" pitchFamily="82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zh-TW" altLang="en-US" smtClean="0">
                <a:latin typeface="華康儷中黑(P)" pitchFamily="34" charset="-120"/>
                <a:ea typeface="華康儷中黑(P)" pitchFamily="34" charset="-120"/>
              </a:rPr>
              <a:t>實習單位的主管及同事好相處嗎？會不會很嚴格</a:t>
            </a:r>
            <a:r>
              <a:rPr lang="zh-TW" altLang="en-US" sz="3600" smtClean="0">
                <a:latin typeface="華康儷中黑(P)" pitchFamily="34" charset="-120"/>
                <a:ea typeface="華康儷中黑(P)" pitchFamily="34" charset="-120"/>
              </a:rPr>
              <a:t>？</a:t>
            </a:r>
            <a:endParaRPr lang="zh-TW" altLang="en-US">
              <a:latin typeface="華康儷中黑(P)" pitchFamily="34" charset="-120"/>
              <a:ea typeface="華康儷中黑(P)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65340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zh-TW" altLang="en-US">
                <a:latin typeface="華康POP1體W7(P)" pitchFamily="82" charset="-120"/>
                <a:ea typeface="華康POP1體W7(P)" pitchFamily="82" charset="-120"/>
              </a:rPr>
              <a:t>實</a:t>
            </a:r>
            <a:r>
              <a:rPr lang="zh-TW" altLang="en-US" smtClean="0">
                <a:latin typeface="華康POP1體W7(P)" pitchFamily="82" charset="-120"/>
                <a:ea typeface="華康POP1體W7(P)" pitchFamily="82" charset="-120"/>
              </a:rPr>
              <a:t>習中</a:t>
            </a:r>
            <a:r>
              <a:rPr lang="en-US" altLang="zh-TW" smtClean="0">
                <a:latin typeface="華康POP1體W7(P)" pitchFamily="82" charset="-120"/>
                <a:ea typeface="華康POP1體W7(P)" pitchFamily="82" charset="-120"/>
              </a:rPr>
              <a:t>…</a:t>
            </a:r>
            <a:endParaRPr lang="zh-TW" altLang="en-US">
              <a:latin typeface="華康POP1體W7(P)" pitchFamily="82" charset="-120"/>
              <a:ea typeface="華康POP1體W7(P)" pitchFamily="82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zh-TW" altLang="en-US" smtClean="0">
                <a:latin typeface="華康儷中黑(P)" pitchFamily="34" charset="-120"/>
                <a:ea typeface="華康儷中黑(P)" pitchFamily="34" charset="-120"/>
              </a:rPr>
              <a:t>去</a:t>
            </a:r>
            <a:r>
              <a:rPr lang="zh-TW" altLang="en-US">
                <a:latin typeface="華康儷中黑(P)" pitchFamily="34" charset="-120"/>
                <a:ea typeface="華康儷中黑(P)" pitchFamily="34" charset="-120"/>
              </a:rPr>
              <a:t>實</a:t>
            </a:r>
            <a:r>
              <a:rPr lang="zh-TW" altLang="en-US" smtClean="0">
                <a:latin typeface="華康儷中黑(P)" pitchFamily="34" charset="-120"/>
                <a:ea typeface="華康儷中黑(P)" pitchFamily="34" charset="-120"/>
              </a:rPr>
              <a:t>習之後，是否發</a:t>
            </a:r>
            <a:r>
              <a:rPr lang="zh-TW" altLang="en-US">
                <a:latin typeface="華康儷中黑(P)" pitchFamily="34" charset="-120"/>
                <a:ea typeface="華康儷中黑(P)" pitchFamily="34" charset="-120"/>
              </a:rPr>
              <a:t>現自</a:t>
            </a:r>
            <a:r>
              <a:rPr lang="zh-TW" altLang="en-US" smtClean="0">
                <a:latin typeface="華康儷中黑(P)" pitchFamily="34" charset="-120"/>
                <a:ea typeface="華康儷中黑(P)" pitchFamily="34" charset="-120"/>
              </a:rPr>
              <a:t>己的不足？例如有哪些技能或知識？</a:t>
            </a:r>
            <a:endParaRPr lang="en-US" altLang="zh-TW" smtClean="0">
              <a:latin typeface="華康儷中黑(P)" pitchFamily="34" charset="-120"/>
              <a:ea typeface="華康儷中黑(P)" pitchFamily="34" charset="-120"/>
            </a:endParaRPr>
          </a:p>
          <a:p>
            <a:endParaRPr lang="en-US" altLang="zh-TW">
              <a:latin typeface="華康儷中黑(P)" pitchFamily="34" charset="-120"/>
              <a:ea typeface="華康儷中黑(P)" pitchFamily="34" charset="-120"/>
            </a:endParaRPr>
          </a:p>
          <a:p>
            <a:endParaRPr lang="en-US" altLang="zh-TW" smtClean="0"/>
          </a:p>
          <a:p>
            <a:endParaRPr lang="en-US" altLang="zh-TW" smtClean="0"/>
          </a:p>
        </p:txBody>
      </p:sp>
    </p:spTree>
    <p:extLst>
      <p:ext uri="{BB962C8B-B14F-4D97-AF65-F5344CB8AC3E}">
        <p14:creationId xmlns:p14="http://schemas.microsoft.com/office/powerpoint/2010/main" val="919055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zh-TW" altLang="en-US" smtClean="0">
                <a:latin typeface="華康POP1體W7(P)" pitchFamily="82" charset="-120"/>
                <a:ea typeface="華康POP1體W7(P)" pitchFamily="82" charset="-120"/>
              </a:rPr>
              <a:t>實習中</a:t>
            </a:r>
            <a:r>
              <a:rPr lang="en-US" altLang="zh-TW" smtClean="0">
                <a:latin typeface="華康POP1體W7(P)" pitchFamily="82" charset="-120"/>
                <a:ea typeface="華康POP1體W7(P)" pitchFamily="82" charset="-120"/>
              </a:rPr>
              <a:t>…</a:t>
            </a:r>
            <a:endParaRPr lang="zh-TW" altLang="en-US">
              <a:latin typeface="華康POP1體W7(P)" pitchFamily="82" charset="-120"/>
              <a:ea typeface="華康POP1體W7(P)" pitchFamily="82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zh-TW" altLang="en-US" smtClean="0">
                <a:latin typeface="華康儷中黑(P)" pitchFamily="34" charset="-120"/>
                <a:ea typeface="華康儷中黑(P)" pitchFamily="34" charset="-120"/>
              </a:rPr>
              <a:t>如果長官所交辦的事情做不出來怎麼辦？會不會被罵</a:t>
            </a:r>
            <a:r>
              <a:rPr lang="zh-TW" altLang="en-US" sz="3600" smtClean="0">
                <a:latin typeface="華康儷中黑(P)" pitchFamily="34" charset="-120"/>
                <a:ea typeface="華康儷中黑(P)" pitchFamily="34" charset="-120"/>
              </a:rPr>
              <a:t>？</a:t>
            </a:r>
            <a:endParaRPr lang="zh-TW" altLang="en-US">
              <a:latin typeface="華康儷中黑(P)" pitchFamily="34" charset="-120"/>
              <a:ea typeface="華康儷中黑(P)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84816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zh-TW" altLang="en-US" smtClean="0">
                <a:latin typeface="華康POP1體W7(P)" pitchFamily="82" charset="-120"/>
                <a:ea typeface="華康POP1體W7(P)" pitchFamily="82" charset="-120"/>
              </a:rPr>
              <a:t>實習中</a:t>
            </a:r>
            <a:r>
              <a:rPr lang="en-US" altLang="zh-TW" smtClean="0">
                <a:latin typeface="華康POP1體W7(P)" pitchFamily="82" charset="-120"/>
                <a:ea typeface="華康POP1體W7(P)" pitchFamily="82" charset="-120"/>
              </a:rPr>
              <a:t>…</a:t>
            </a:r>
            <a:endParaRPr lang="zh-TW" altLang="en-US">
              <a:latin typeface="華康POP1體W7(P)" pitchFamily="82" charset="-120"/>
              <a:ea typeface="華康POP1體W7(P)" pitchFamily="82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zh-TW" altLang="en-US" smtClean="0">
                <a:latin typeface="華康儷中黑(P)" pitchFamily="34" charset="-120"/>
                <a:ea typeface="華康儷中黑(P)" pitchFamily="34" charset="-120"/>
              </a:rPr>
              <a:t>除了日常的工作外，有沒有要特別注意什麼？</a:t>
            </a:r>
            <a:endParaRPr lang="zh-TW" altLang="en-US">
              <a:latin typeface="華康儷中黑(P)" pitchFamily="34" charset="-120"/>
              <a:ea typeface="華康儷中黑(P)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88166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zh-TW" altLang="en-US" smtClean="0">
                <a:latin typeface="華康POP1體W7(P)" pitchFamily="82" charset="-120"/>
                <a:ea typeface="華康POP1體W7(P)" pitchFamily="82" charset="-120"/>
              </a:rPr>
              <a:t>實習後</a:t>
            </a:r>
            <a:endParaRPr lang="zh-TW" altLang="en-US">
              <a:latin typeface="華康POP1體W7(P)" pitchFamily="82" charset="-120"/>
              <a:ea typeface="華康POP1體W7(P)" pitchFamily="82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zh-TW" altLang="en-US" smtClean="0">
                <a:latin typeface="華康儷中黑(P)" pitchFamily="34" charset="-120"/>
                <a:ea typeface="華康儷中黑(P)" pitchFamily="34" charset="-120"/>
              </a:rPr>
              <a:t>在學校所有的課都及格，這樣能應付實習單位的工作需求嗎？</a:t>
            </a:r>
            <a:endParaRPr lang="zh-TW" altLang="en-US">
              <a:latin typeface="華康儷中黑(P)" pitchFamily="34" charset="-120"/>
              <a:ea typeface="華康儷中黑(P)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06823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zh-TW" altLang="en-US" smtClean="0">
                <a:latin typeface="華康POP1體W7(P)" pitchFamily="82" charset="-120"/>
                <a:ea typeface="華康POP1體W7(P)" pitchFamily="82" charset="-120"/>
              </a:rPr>
              <a:t>實習後</a:t>
            </a:r>
            <a:endParaRPr lang="zh-TW" altLang="en-US">
              <a:latin typeface="華康POP1體W7(P)" pitchFamily="82" charset="-120"/>
              <a:ea typeface="華康POP1體W7(P)" pitchFamily="82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zh-TW" altLang="en-US" smtClean="0">
                <a:latin typeface="華康儷中黑(P)" pitchFamily="34" charset="-120"/>
                <a:ea typeface="華康儷中黑(P)" pitchFamily="34" charset="-120"/>
              </a:rPr>
              <a:t>有哪些基本的能力或觀念，是實習單位所重視的？</a:t>
            </a:r>
            <a:endParaRPr lang="zh-TW" altLang="en-US">
              <a:latin typeface="華康儷中黑(P)" pitchFamily="34" charset="-120"/>
              <a:ea typeface="華康儷中黑(P)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50350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zh-TW" altLang="en-US" smtClean="0">
                <a:latin typeface="華康POP1體W7(P)" pitchFamily="82" charset="-120"/>
                <a:ea typeface="華康POP1體W7(P)" pitchFamily="82" charset="-120"/>
              </a:rPr>
              <a:t>實習後</a:t>
            </a:r>
            <a:endParaRPr lang="zh-TW" altLang="en-US">
              <a:latin typeface="華康POP1體W7(P)" pitchFamily="82" charset="-120"/>
              <a:ea typeface="華康POP1體W7(P)" pitchFamily="82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zh-TW" altLang="en-US" smtClean="0">
                <a:latin typeface="華康儷中黑(P)" pitchFamily="34" charset="-120"/>
                <a:ea typeface="華康儷中黑(P)" pitchFamily="34" charset="-120"/>
              </a:rPr>
              <a:t>至目前為止，在實習單位學到了哪些學校沒教的東西？</a:t>
            </a:r>
            <a:endParaRPr lang="zh-TW" altLang="en-US">
              <a:latin typeface="華康儷中黑(P)" pitchFamily="34" charset="-120"/>
              <a:ea typeface="華康儷中黑(P)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46886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zh-TW" altLang="en-US">
                <a:latin typeface="華康POP1體W7(P)" pitchFamily="82" charset="-120"/>
                <a:ea typeface="華康POP1體W7(P)" pitchFamily="82" charset="-120"/>
              </a:rPr>
              <a:t>實</a:t>
            </a:r>
            <a:r>
              <a:rPr lang="zh-TW" altLang="en-US" smtClean="0">
                <a:latin typeface="華康POP1體W7(P)" pitchFamily="82" charset="-120"/>
                <a:ea typeface="華康POP1體W7(P)" pitchFamily="82" charset="-120"/>
              </a:rPr>
              <a:t>習後</a:t>
            </a:r>
            <a:endParaRPr lang="zh-TW" altLang="en-US">
              <a:latin typeface="華康POP1體W7(P)" pitchFamily="82" charset="-120"/>
              <a:ea typeface="華康POP1體W7(P)" pitchFamily="82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zh-TW" altLang="en-US">
                <a:latin typeface="華康儷中黑(P)" pitchFamily="34" charset="-120"/>
                <a:ea typeface="華康儷中黑(P)" pitchFamily="34" charset="-120"/>
              </a:rPr>
              <a:t>實習後的感</a:t>
            </a:r>
            <a:r>
              <a:rPr lang="zh-TW" altLang="en-US" smtClean="0">
                <a:latin typeface="華康儷中黑(P)" pitchFamily="34" charset="-120"/>
                <a:ea typeface="華康儷中黑(P)" pitchFamily="34" charset="-120"/>
              </a:rPr>
              <a:t>想及給學弟妹們的建議</a:t>
            </a:r>
            <a:endParaRPr lang="en-US" altLang="zh-TW" smtClean="0">
              <a:latin typeface="華康儷中黑(P)" pitchFamily="34" charset="-120"/>
              <a:ea typeface="華康儷中黑(P)" pitchFamily="34" charset="-120"/>
            </a:endParaRPr>
          </a:p>
          <a:p>
            <a:endParaRPr lang="zh-TW" altLang="en-US">
              <a:latin typeface="華康儷中黑(P)" pitchFamily="34" charset="-120"/>
              <a:ea typeface="華康儷中黑(P)" pitchFamily="34" charset="-120"/>
            </a:endParaRPr>
          </a:p>
          <a:p>
            <a:endParaRPr lang="en-US" altLang="zh-TW">
              <a:latin typeface="華康儷中黑(P)" pitchFamily="34" charset="-120"/>
              <a:ea typeface="華康儷中黑(P)" pitchFamily="34" charset="-120"/>
            </a:endParaRPr>
          </a:p>
          <a:p>
            <a:endParaRPr lang="en-US" altLang="zh-TW" smtClean="0"/>
          </a:p>
          <a:p>
            <a:endParaRPr lang="en-US" altLang="zh-TW" smtClean="0"/>
          </a:p>
        </p:txBody>
      </p:sp>
    </p:spTree>
    <p:extLst>
      <p:ext uri="{BB962C8B-B14F-4D97-AF65-F5344CB8AC3E}">
        <p14:creationId xmlns:p14="http://schemas.microsoft.com/office/powerpoint/2010/main" val="2741011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原創">
  <a:themeElements>
    <a:clrScheme name="原創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原創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原創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446</TotalTime>
  <Words>261</Words>
  <Application>Microsoft Office PowerPoint</Application>
  <PresentationFormat>如螢幕大小 (4:3)</PresentationFormat>
  <Paragraphs>42</Paragraphs>
  <Slides>15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15</vt:i4>
      </vt:variant>
    </vt:vector>
  </HeadingPairs>
  <TitlesOfParts>
    <vt:vector size="16" baseType="lpstr">
      <vt:lpstr>原創</vt:lpstr>
      <vt:lpstr>實習心得分享 </vt:lpstr>
      <vt:lpstr>實習單位簡介(一)</vt:lpstr>
      <vt:lpstr>實習單位簡介(二)</vt:lpstr>
      <vt:lpstr>實習內容簡介</vt:lpstr>
      <vt:lpstr>實習前</vt:lpstr>
      <vt:lpstr>實習前</vt:lpstr>
      <vt:lpstr>實習時</vt:lpstr>
      <vt:lpstr>實習中…</vt:lpstr>
      <vt:lpstr>實習中…</vt:lpstr>
      <vt:lpstr>實習中…</vt:lpstr>
      <vt:lpstr>實習中…</vt:lpstr>
      <vt:lpstr>實習後</vt:lpstr>
      <vt:lpstr>實習後</vt:lpstr>
      <vt:lpstr>實習後</vt:lpstr>
      <vt:lpstr>實習後</vt:lpstr>
    </vt:vector>
  </TitlesOfParts>
  <Company>KNJC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實習 Q &amp; A</dc:title>
  <dc:creator>TTC</dc:creator>
  <cp:lastModifiedBy>winnie</cp:lastModifiedBy>
  <cp:revision>21</cp:revision>
  <dcterms:created xsi:type="dcterms:W3CDTF">2012-10-01T08:35:14Z</dcterms:created>
  <dcterms:modified xsi:type="dcterms:W3CDTF">2013-11-06T07:57:45Z</dcterms:modified>
</cp:coreProperties>
</file>